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8" r:id="rId3"/>
    <p:sldId id="259" r:id="rId4"/>
    <p:sldId id="271" r:id="rId5"/>
    <p:sldId id="263" r:id="rId6"/>
    <p:sldId id="266" r:id="rId7"/>
    <p:sldId id="269" r:id="rId8"/>
    <p:sldId id="268" r:id="rId9"/>
    <p:sldId id="262" r:id="rId10"/>
    <p:sldId id="267" r:id="rId11"/>
    <p:sldId id="272" r:id="rId12"/>
    <p:sldId id="270" r:id="rId13"/>
    <p:sldId id="273" r:id="rId14"/>
    <p:sldId id="274" r:id="rId15"/>
    <p:sldId id="276" r:id="rId16"/>
    <p:sldId id="277" r:id="rId17"/>
    <p:sldId id="279" r:id="rId18"/>
    <p:sldId id="278" r:id="rId19"/>
    <p:sldId id="280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2DF51-0A05-48E9-85A6-45E2E25E2DC4}" v="187" dt="2025-09-21T17:34:56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Barletta" userId="f9c86d16e93bcb1a" providerId="LiveId" clId="{351818C3-8477-49D7-AAF3-E304BC38EB40}"/>
    <pc:docChg chg="undo custSel addSld delSld modSld sldOrd">
      <pc:chgData name="Jose Barletta" userId="f9c86d16e93bcb1a" providerId="LiveId" clId="{351818C3-8477-49D7-AAF3-E304BC38EB40}" dt="2025-09-21T17:36:12.583" v="1576" actId="1038"/>
      <pc:docMkLst>
        <pc:docMk/>
      </pc:docMkLst>
      <pc:sldChg chg="modSp add del mod">
        <pc:chgData name="Jose Barletta" userId="f9c86d16e93bcb1a" providerId="LiveId" clId="{351818C3-8477-49D7-AAF3-E304BC38EB40}" dt="2025-09-17T21:35:14.681" v="10"/>
        <pc:sldMkLst>
          <pc:docMk/>
          <pc:sldMk cId="0" sldId="256"/>
        </pc:sldMkLst>
      </pc:sldChg>
      <pc:sldChg chg="del">
        <pc:chgData name="Jose Barletta" userId="f9c86d16e93bcb1a" providerId="LiveId" clId="{351818C3-8477-49D7-AAF3-E304BC38EB40}" dt="2025-09-17T20:54:20.325" v="4" actId="47"/>
        <pc:sldMkLst>
          <pc:docMk/>
          <pc:sldMk cId="2762876168" sldId="256"/>
        </pc:sldMkLst>
      </pc:sldChg>
      <pc:sldChg chg="add del">
        <pc:chgData name="Jose Barletta" userId="f9c86d16e93bcb1a" providerId="LiveId" clId="{351818C3-8477-49D7-AAF3-E304BC38EB40}" dt="2025-09-17T21:35:14.681" v="10"/>
        <pc:sldMkLst>
          <pc:docMk/>
          <pc:sldMk cId="0" sldId="257"/>
        </pc:sldMkLst>
      </pc:sldChg>
      <pc:sldChg chg="del">
        <pc:chgData name="Jose Barletta" userId="f9c86d16e93bcb1a" providerId="LiveId" clId="{351818C3-8477-49D7-AAF3-E304BC38EB40}" dt="2025-09-17T20:54:25.522" v="5" actId="47"/>
        <pc:sldMkLst>
          <pc:docMk/>
          <pc:sldMk cId="1138362372" sldId="257"/>
        </pc:sldMkLst>
      </pc:sldChg>
      <pc:sldChg chg="addSp modSp mod">
        <pc:chgData name="Jose Barletta" userId="f9c86d16e93bcb1a" providerId="LiveId" clId="{351818C3-8477-49D7-AAF3-E304BC38EB40}" dt="2025-09-18T15:57:36.165" v="666" actId="1038"/>
        <pc:sldMkLst>
          <pc:docMk/>
          <pc:sldMk cId="1064563885" sldId="258"/>
        </pc:sldMkLst>
        <pc:spChg chg="add mod">
          <ac:chgData name="Jose Barletta" userId="f9c86d16e93bcb1a" providerId="LiveId" clId="{351818C3-8477-49D7-AAF3-E304BC38EB40}" dt="2025-09-18T15:57:36.165" v="666" actId="1038"/>
          <ac:spMkLst>
            <pc:docMk/>
            <pc:sldMk cId="1064563885" sldId="258"/>
            <ac:spMk id="4" creationId="{46A8CCBC-E75F-B467-9C7D-6CA6B4CB9E63}"/>
          </ac:spMkLst>
        </pc:spChg>
      </pc:sldChg>
      <pc:sldChg chg="addSp modSp mod">
        <pc:chgData name="Jose Barletta" userId="f9c86d16e93bcb1a" providerId="LiveId" clId="{351818C3-8477-49D7-AAF3-E304BC38EB40}" dt="2025-09-18T14:47:18.917" v="599" actId="1038"/>
        <pc:sldMkLst>
          <pc:docMk/>
          <pc:sldMk cId="3413303643" sldId="259"/>
        </pc:sldMkLst>
        <pc:spChg chg="add mod">
          <ac:chgData name="Jose Barletta" userId="f9c86d16e93bcb1a" providerId="LiveId" clId="{351818C3-8477-49D7-AAF3-E304BC38EB40}" dt="2025-09-18T14:47:14.040" v="593" actId="6549"/>
          <ac:spMkLst>
            <pc:docMk/>
            <pc:sldMk cId="3413303643" sldId="259"/>
            <ac:spMk id="5" creationId="{BBF7E113-312E-292E-E189-5965289587FA}"/>
          </ac:spMkLst>
        </pc:spChg>
        <pc:picChg chg="add mod">
          <ac:chgData name="Jose Barletta" userId="f9c86d16e93bcb1a" providerId="LiveId" clId="{351818C3-8477-49D7-AAF3-E304BC38EB40}" dt="2025-09-18T14:47:18.917" v="599" actId="1038"/>
          <ac:picMkLst>
            <pc:docMk/>
            <pc:sldMk cId="3413303643" sldId="259"/>
            <ac:picMk id="2" creationId="{DF17B70B-3DF2-B34D-82A1-BBBAC3F75526}"/>
          </ac:picMkLst>
        </pc:picChg>
      </pc:sldChg>
      <pc:sldChg chg="del">
        <pc:chgData name="Jose Barletta" userId="f9c86d16e93bcb1a" providerId="LiveId" clId="{351818C3-8477-49D7-AAF3-E304BC38EB40}" dt="2025-09-18T16:05:24.199" v="790" actId="47"/>
        <pc:sldMkLst>
          <pc:docMk/>
          <pc:sldMk cId="3513234025" sldId="260"/>
        </pc:sldMkLst>
      </pc:sldChg>
      <pc:sldChg chg="del ord">
        <pc:chgData name="Jose Barletta" userId="f9c86d16e93bcb1a" providerId="LiveId" clId="{351818C3-8477-49D7-AAF3-E304BC38EB40}" dt="2025-09-21T17:32:56.663" v="1396" actId="47"/>
        <pc:sldMkLst>
          <pc:docMk/>
          <pc:sldMk cId="1911866799" sldId="264"/>
        </pc:sldMkLst>
      </pc:sldChg>
      <pc:sldChg chg="modSp del mod">
        <pc:chgData name="Jose Barletta" userId="f9c86d16e93bcb1a" providerId="LiveId" clId="{351818C3-8477-49D7-AAF3-E304BC38EB40}" dt="2025-09-17T20:50:17.756" v="2" actId="47"/>
        <pc:sldMkLst>
          <pc:docMk/>
          <pc:sldMk cId="4214869935" sldId="265"/>
        </pc:sldMkLst>
      </pc:sldChg>
      <pc:sldChg chg="addSp modSp mod modAnim">
        <pc:chgData name="Jose Barletta" userId="f9c86d16e93bcb1a" providerId="LiveId" clId="{351818C3-8477-49D7-AAF3-E304BC38EB40}" dt="2025-09-21T17:32:47.963" v="1395" actId="1037"/>
        <pc:sldMkLst>
          <pc:docMk/>
          <pc:sldMk cId="3433668788" sldId="268"/>
        </pc:sldMkLst>
        <pc:spChg chg="add mod">
          <ac:chgData name="Jose Barletta" userId="f9c86d16e93bcb1a" providerId="LiveId" clId="{351818C3-8477-49D7-AAF3-E304BC38EB40}" dt="2025-09-21T17:31:08.481" v="1242" actId="164"/>
          <ac:spMkLst>
            <pc:docMk/>
            <pc:sldMk cId="3433668788" sldId="268"/>
            <ac:spMk id="4" creationId="{CD301455-5A71-A6B7-15C9-5DB6969C8E1E}"/>
          </ac:spMkLst>
        </pc:spChg>
        <pc:spChg chg="add mod">
          <ac:chgData name="Jose Barletta" userId="f9c86d16e93bcb1a" providerId="LiveId" clId="{351818C3-8477-49D7-AAF3-E304BC38EB40}" dt="2025-09-21T17:31:08.481" v="1242" actId="164"/>
          <ac:spMkLst>
            <pc:docMk/>
            <pc:sldMk cId="3433668788" sldId="268"/>
            <ac:spMk id="5" creationId="{763519CA-B1F5-CD58-6F24-202032704658}"/>
          </ac:spMkLst>
        </pc:spChg>
        <pc:spChg chg="add mod">
          <ac:chgData name="Jose Barletta" userId="f9c86d16e93bcb1a" providerId="LiveId" clId="{351818C3-8477-49D7-AAF3-E304BC38EB40}" dt="2025-09-21T17:31:56.492" v="1248" actId="208"/>
          <ac:spMkLst>
            <pc:docMk/>
            <pc:sldMk cId="3433668788" sldId="268"/>
            <ac:spMk id="7" creationId="{1A1042BA-5E1C-A282-184F-42A0750744D8}"/>
          </ac:spMkLst>
        </pc:spChg>
        <pc:spChg chg="add mod">
          <ac:chgData name="Jose Barletta" userId="f9c86d16e93bcb1a" providerId="LiveId" clId="{351818C3-8477-49D7-AAF3-E304BC38EB40}" dt="2025-09-21T17:32:38.344" v="1326" actId="1038"/>
          <ac:spMkLst>
            <pc:docMk/>
            <pc:sldMk cId="3433668788" sldId="268"/>
            <ac:spMk id="8" creationId="{E2815DE0-C39C-325B-F2FF-4033AB071C19}"/>
          </ac:spMkLst>
        </pc:spChg>
        <pc:spChg chg="add mod">
          <ac:chgData name="Jose Barletta" userId="f9c86d16e93bcb1a" providerId="LiveId" clId="{351818C3-8477-49D7-AAF3-E304BC38EB40}" dt="2025-09-21T17:32:47.963" v="1395" actId="1037"/>
          <ac:spMkLst>
            <pc:docMk/>
            <pc:sldMk cId="3433668788" sldId="268"/>
            <ac:spMk id="9" creationId="{72D91C55-4625-1707-C2AF-A86A3BE958D7}"/>
          </ac:spMkLst>
        </pc:spChg>
        <pc:grpChg chg="add mod">
          <ac:chgData name="Jose Barletta" userId="f9c86d16e93bcb1a" providerId="LiveId" clId="{351818C3-8477-49D7-AAF3-E304BC38EB40}" dt="2025-09-21T17:31:08.481" v="1242" actId="164"/>
          <ac:grpSpMkLst>
            <pc:docMk/>
            <pc:sldMk cId="3433668788" sldId="268"/>
            <ac:grpSpMk id="6" creationId="{3894B1B6-6B92-1DB1-05B0-0D944F69A197}"/>
          </ac:grpSpMkLst>
        </pc:grpChg>
      </pc:sldChg>
      <pc:sldChg chg="addSp modSp mod ord">
        <pc:chgData name="Jose Barletta" userId="f9c86d16e93bcb1a" providerId="LiveId" clId="{351818C3-8477-49D7-AAF3-E304BC38EB40}" dt="2025-09-18T03:11:34.877" v="412" actId="1036"/>
        <pc:sldMkLst>
          <pc:docMk/>
          <pc:sldMk cId="3957207576" sldId="269"/>
        </pc:sldMkLst>
        <pc:spChg chg="add mod">
          <ac:chgData name="Jose Barletta" userId="f9c86d16e93bcb1a" providerId="LiveId" clId="{351818C3-8477-49D7-AAF3-E304BC38EB40}" dt="2025-09-18T03:10:23.232" v="355" actId="6549"/>
          <ac:spMkLst>
            <pc:docMk/>
            <pc:sldMk cId="3957207576" sldId="269"/>
            <ac:spMk id="3" creationId="{62F2F107-9725-43AC-9894-C3C6C5DE3E11}"/>
          </ac:spMkLst>
        </pc:spChg>
        <pc:spChg chg="add mod">
          <ac:chgData name="Jose Barletta" userId="f9c86d16e93bcb1a" providerId="LiveId" clId="{351818C3-8477-49D7-AAF3-E304BC38EB40}" dt="2025-09-18T03:11:20.505" v="360" actId="1076"/>
          <ac:spMkLst>
            <pc:docMk/>
            <pc:sldMk cId="3957207576" sldId="269"/>
            <ac:spMk id="5" creationId="{760D428B-DDF2-6964-2DC7-9845664A680A}"/>
          </ac:spMkLst>
        </pc:spChg>
        <pc:spChg chg="add mod">
          <ac:chgData name="Jose Barletta" userId="f9c86d16e93bcb1a" providerId="LiveId" clId="{351818C3-8477-49D7-AAF3-E304BC38EB40}" dt="2025-09-18T03:11:27.731" v="384" actId="1035"/>
          <ac:spMkLst>
            <pc:docMk/>
            <pc:sldMk cId="3957207576" sldId="269"/>
            <ac:spMk id="6" creationId="{D39E02EF-97B4-D388-5613-02894E6A5A83}"/>
          </ac:spMkLst>
        </pc:spChg>
        <pc:spChg chg="add mod">
          <ac:chgData name="Jose Barletta" userId="f9c86d16e93bcb1a" providerId="LiveId" clId="{351818C3-8477-49D7-AAF3-E304BC38EB40}" dt="2025-09-18T03:11:34.877" v="412" actId="1036"/>
          <ac:spMkLst>
            <pc:docMk/>
            <pc:sldMk cId="3957207576" sldId="269"/>
            <ac:spMk id="7" creationId="{E53046E8-8B7C-AF13-256B-868D9D18670B}"/>
          </ac:spMkLst>
        </pc:spChg>
        <pc:picChg chg="add mod">
          <ac:chgData name="Jose Barletta" userId="f9c86d16e93bcb1a" providerId="LiveId" clId="{351818C3-8477-49D7-AAF3-E304BC38EB40}" dt="2025-09-18T03:10:55.109" v="358" actId="1076"/>
          <ac:picMkLst>
            <pc:docMk/>
            <pc:sldMk cId="3957207576" sldId="269"/>
            <ac:picMk id="4" creationId="{04D49DA5-2F1A-926A-B23B-8A0786A08ED9}"/>
          </ac:picMkLst>
        </pc:picChg>
      </pc:sldChg>
      <pc:sldChg chg="addSp modSp add mod">
        <pc:chgData name="Jose Barletta" userId="f9c86d16e93bcb1a" providerId="LiveId" clId="{351818C3-8477-49D7-AAF3-E304BC38EB40}" dt="2025-09-18T16:02:42.694" v="760" actId="14100"/>
        <pc:sldMkLst>
          <pc:docMk/>
          <pc:sldMk cId="2166410982" sldId="271"/>
        </pc:sldMkLst>
        <pc:spChg chg="add mod">
          <ac:chgData name="Jose Barletta" userId="f9c86d16e93bcb1a" providerId="LiveId" clId="{351818C3-8477-49D7-AAF3-E304BC38EB40}" dt="2025-09-18T16:02:42.694" v="760" actId="14100"/>
          <ac:spMkLst>
            <pc:docMk/>
            <pc:sldMk cId="2166410982" sldId="271"/>
            <ac:spMk id="3" creationId="{E71A33B7-375B-7EF3-46AE-D9BCBB002F34}"/>
          </ac:spMkLst>
        </pc:spChg>
        <pc:graphicFrameChg chg="add mod">
          <ac:chgData name="Jose Barletta" userId="f9c86d16e93bcb1a" providerId="LiveId" clId="{351818C3-8477-49D7-AAF3-E304BC38EB40}" dt="2025-09-18T16:00:42.141" v="670"/>
          <ac:graphicFrameMkLst>
            <pc:docMk/>
            <pc:sldMk cId="2166410982" sldId="271"/>
            <ac:graphicFrameMk id="2" creationId="{022563A3-4EED-6834-7CD7-754BC15C9CA6}"/>
          </ac:graphicFrameMkLst>
        </pc:graphicFrameChg>
      </pc:sldChg>
      <pc:sldChg chg="del">
        <pc:chgData name="Jose Barletta" userId="f9c86d16e93bcb1a" providerId="LiveId" clId="{351818C3-8477-49D7-AAF3-E304BC38EB40}" dt="2025-09-18T15:58:29.912" v="668" actId="47"/>
        <pc:sldMkLst>
          <pc:docMk/>
          <pc:sldMk cId="2926208276" sldId="271"/>
        </pc:sldMkLst>
      </pc:sldChg>
      <pc:sldChg chg="addSp modSp mod">
        <pc:chgData name="Jose Barletta" userId="f9c86d16e93bcb1a" providerId="LiveId" clId="{351818C3-8477-49D7-AAF3-E304BC38EB40}" dt="2025-09-21T17:36:12.583" v="1576" actId="1038"/>
        <pc:sldMkLst>
          <pc:docMk/>
          <pc:sldMk cId="0" sldId="272"/>
        </pc:sldMkLst>
        <pc:spChg chg="mod">
          <ac:chgData name="Jose Barletta" userId="f9c86d16e93bcb1a" providerId="LiveId" clId="{351818C3-8477-49D7-AAF3-E304BC38EB40}" dt="2025-09-18T16:03:25.556" v="789" actId="1035"/>
          <ac:spMkLst>
            <pc:docMk/>
            <pc:sldMk cId="0" sldId="272"/>
            <ac:spMk id="3" creationId="{00000000-0000-0000-0000-000000000000}"/>
          </ac:spMkLst>
        </pc:spChg>
        <pc:spChg chg="add mod">
          <ac:chgData name="Jose Barletta" userId="f9c86d16e93bcb1a" providerId="LiveId" clId="{351818C3-8477-49D7-AAF3-E304BC38EB40}" dt="2025-09-21T17:34:01.330" v="1399" actId="208"/>
          <ac:spMkLst>
            <pc:docMk/>
            <pc:sldMk cId="0" sldId="272"/>
            <ac:spMk id="4" creationId="{2711CE29-0678-53C5-1681-58CD8AC35855}"/>
          </ac:spMkLst>
        </pc:spChg>
        <pc:spChg chg="mod">
          <ac:chgData name="Jose Barletta" userId="f9c86d16e93bcb1a" providerId="LiveId" clId="{351818C3-8477-49D7-AAF3-E304BC38EB40}" dt="2025-09-18T16:03:25.556" v="789" actId="1035"/>
          <ac:spMkLst>
            <pc:docMk/>
            <pc:sldMk cId="0" sldId="272"/>
            <ac:spMk id="6" creationId="{B16C9B0C-E0B2-7310-048C-934B1CE8947C}"/>
          </ac:spMkLst>
        </pc:spChg>
        <pc:spChg chg="add mod">
          <ac:chgData name="Jose Barletta" userId="f9c86d16e93bcb1a" providerId="LiveId" clId="{351818C3-8477-49D7-AAF3-E304BC38EB40}" dt="2025-09-21T17:34:25.365" v="1404" actId="208"/>
          <ac:spMkLst>
            <pc:docMk/>
            <pc:sldMk cId="0" sldId="272"/>
            <ac:spMk id="8" creationId="{F5727537-33C2-57BA-80C3-A14BD5CC850C}"/>
          </ac:spMkLst>
        </pc:spChg>
        <pc:spChg chg="add mod">
          <ac:chgData name="Jose Barletta" userId="f9c86d16e93bcb1a" providerId="LiveId" clId="{351818C3-8477-49D7-AAF3-E304BC38EB40}" dt="2025-09-21T17:34:50.475" v="1420" actId="14100"/>
          <ac:spMkLst>
            <pc:docMk/>
            <pc:sldMk cId="0" sldId="272"/>
            <ac:spMk id="9" creationId="{ACF795AB-CDDF-6BEF-D646-346AE1DB9CBA}"/>
          </ac:spMkLst>
        </pc:spChg>
        <pc:spChg chg="add mod">
          <ac:chgData name="Jose Barletta" userId="f9c86d16e93bcb1a" providerId="LiveId" clId="{351818C3-8477-49D7-AAF3-E304BC38EB40}" dt="2025-09-21T17:35:08.219" v="1553" actId="1038"/>
          <ac:spMkLst>
            <pc:docMk/>
            <pc:sldMk cId="0" sldId="272"/>
            <ac:spMk id="10" creationId="{0C74AF9F-AAE0-288E-3E83-0B3F81DAE493}"/>
          </ac:spMkLst>
        </pc:spChg>
        <pc:spChg chg="add mod">
          <ac:chgData name="Jose Barletta" userId="f9c86d16e93bcb1a" providerId="LiveId" clId="{351818C3-8477-49D7-AAF3-E304BC38EB40}" dt="2025-09-21T17:36:12.583" v="1576" actId="1038"/>
          <ac:spMkLst>
            <pc:docMk/>
            <pc:sldMk cId="0" sldId="272"/>
            <ac:spMk id="11" creationId="{886C54BB-6441-ADF6-86F1-14FA070E3807}"/>
          </ac:spMkLst>
        </pc:spChg>
        <pc:picChg chg="mod">
          <ac:chgData name="Jose Barletta" userId="f9c86d16e93bcb1a" providerId="LiveId" clId="{351818C3-8477-49D7-AAF3-E304BC38EB40}" dt="2025-09-18T16:03:25.556" v="789" actId="1035"/>
          <ac:picMkLst>
            <pc:docMk/>
            <pc:sldMk cId="0" sldId="272"/>
            <ac:picMk id="5" creationId="{5C8DB313-8103-B18B-E19A-E7050AB76DE7}"/>
          </ac:picMkLst>
        </pc:picChg>
        <pc:picChg chg="mod">
          <ac:chgData name="Jose Barletta" userId="f9c86d16e93bcb1a" providerId="LiveId" clId="{351818C3-8477-49D7-AAF3-E304BC38EB40}" dt="2025-09-18T16:03:25.556" v="789" actId="1035"/>
          <ac:picMkLst>
            <pc:docMk/>
            <pc:sldMk cId="0" sldId="272"/>
            <ac:picMk id="2052" creationId="{836B858F-3DDD-83E6-EF51-F2CB6C69F63E}"/>
          </ac:picMkLst>
        </pc:picChg>
      </pc:sldChg>
      <pc:sldChg chg="addSp modSp mod">
        <pc:chgData name="Jose Barletta" userId="f9c86d16e93bcb1a" providerId="LiveId" clId="{351818C3-8477-49D7-AAF3-E304BC38EB40}" dt="2025-09-20T01:51:07.755" v="939" actId="255"/>
        <pc:sldMkLst>
          <pc:docMk/>
          <pc:sldMk cId="0" sldId="273"/>
        </pc:sldMkLst>
        <pc:spChg chg="mod">
          <ac:chgData name="Jose Barletta" userId="f9c86d16e93bcb1a" providerId="LiveId" clId="{351818C3-8477-49D7-AAF3-E304BC38EB40}" dt="2025-09-20T01:51:07.755" v="939" actId="255"/>
          <ac:spMkLst>
            <pc:docMk/>
            <pc:sldMk cId="0" sldId="273"/>
            <ac:spMk id="2" creationId="{00000000-0000-0000-0000-000000000000}"/>
          </ac:spMkLst>
        </pc:spChg>
        <pc:spChg chg="mod">
          <ac:chgData name="Jose Barletta" userId="f9c86d16e93bcb1a" providerId="LiveId" clId="{351818C3-8477-49D7-AAF3-E304BC38EB40}" dt="2025-09-20T01:50:48.197" v="923" actId="1036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Jose Barletta" userId="f9c86d16e93bcb1a" providerId="LiveId" clId="{351818C3-8477-49D7-AAF3-E304BC38EB40}" dt="2025-09-20T01:50:48.197" v="923" actId="1036"/>
          <ac:spMkLst>
            <pc:docMk/>
            <pc:sldMk cId="0" sldId="273"/>
            <ac:spMk id="4" creationId="{9BFADE2B-2441-7406-A777-34246D20AB86}"/>
          </ac:spMkLst>
        </pc:spChg>
        <pc:spChg chg="add mod">
          <ac:chgData name="Jose Barletta" userId="f9c86d16e93bcb1a" providerId="LiveId" clId="{351818C3-8477-49D7-AAF3-E304BC38EB40}" dt="2025-09-20T01:50:48.197" v="923" actId="1036"/>
          <ac:spMkLst>
            <pc:docMk/>
            <pc:sldMk cId="0" sldId="273"/>
            <ac:spMk id="5" creationId="{91F98E5C-D953-6265-8FE4-912D52AEF0A9}"/>
          </ac:spMkLst>
        </pc:spChg>
        <pc:spChg chg="add mod">
          <ac:chgData name="Jose Barletta" userId="f9c86d16e93bcb1a" providerId="LiveId" clId="{351818C3-8477-49D7-AAF3-E304BC38EB40}" dt="2025-09-20T01:50:48.197" v="923" actId="1036"/>
          <ac:spMkLst>
            <pc:docMk/>
            <pc:sldMk cId="0" sldId="273"/>
            <ac:spMk id="6" creationId="{850AAD13-FA58-6915-FCB9-CA3782DE166D}"/>
          </ac:spMkLst>
        </pc:spChg>
        <pc:spChg chg="add mod">
          <ac:chgData name="Jose Barletta" userId="f9c86d16e93bcb1a" providerId="LiveId" clId="{351818C3-8477-49D7-AAF3-E304BC38EB40}" dt="2025-09-20T01:50:48.197" v="923" actId="1036"/>
          <ac:spMkLst>
            <pc:docMk/>
            <pc:sldMk cId="0" sldId="273"/>
            <ac:spMk id="7" creationId="{D1E546AA-B34E-9E91-D508-B730CD22D91E}"/>
          </ac:spMkLst>
        </pc:spChg>
      </pc:sldChg>
      <pc:sldChg chg="add del">
        <pc:chgData name="Jose Barletta" userId="f9c86d16e93bcb1a" providerId="LiveId" clId="{351818C3-8477-49D7-AAF3-E304BC38EB40}" dt="2025-09-18T03:00:23.111" v="182" actId="47"/>
        <pc:sldMkLst>
          <pc:docMk/>
          <pc:sldMk cId="1766141644" sldId="275"/>
        </pc:sldMkLst>
      </pc:sldChg>
      <pc:sldChg chg="add del">
        <pc:chgData name="Jose Barletta" userId="f9c86d16e93bcb1a" providerId="LiveId" clId="{351818C3-8477-49D7-AAF3-E304BC38EB40}" dt="2025-09-17T21:35:14.681" v="10"/>
        <pc:sldMkLst>
          <pc:docMk/>
          <pc:sldMk cId="0" sldId="276"/>
        </pc:sldMkLst>
      </pc:sldChg>
      <pc:sldChg chg="modSp add mod">
        <pc:chgData name="Jose Barletta" userId="f9c86d16e93bcb1a" providerId="LiveId" clId="{351818C3-8477-49D7-AAF3-E304BC38EB40}" dt="2025-09-17T21:38:46.208" v="56" actId="1076"/>
        <pc:sldMkLst>
          <pc:docMk/>
          <pc:sldMk cId="1522775958" sldId="276"/>
        </pc:sldMkLst>
        <pc:spChg chg="mod">
          <ac:chgData name="Jose Barletta" userId="f9c86d16e93bcb1a" providerId="LiveId" clId="{351818C3-8477-49D7-AAF3-E304BC38EB40}" dt="2025-09-17T21:37:52.665" v="51" actId="20577"/>
          <ac:spMkLst>
            <pc:docMk/>
            <pc:sldMk cId="1522775958" sldId="276"/>
            <ac:spMk id="3" creationId="{EB57E9D6-70DD-0B69-2EAB-36DBE3E9D4AB}"/>
          </ac:spMkLst>
        </pc:spChg>
        <pc:picChg chg="mod">
          <ac:chgData name="Jose Barletta" userId="f9c86d16e93bcb1a" providerId="LiveId" clId="{351818C3-8477-49D7-AAF3-E304BC38EB40}" dt="2025-09-17T21:38:46.208" v="56" actId="1076"/>
          <ac:picMkLst>
            <pc:docMk/>
            <pc:sldMk cId="1522775958" sldId="276"/>
            <ac:picMk id="3073" creationId="{820C375E-6E7A-9737-4E86-4BD7A2513D90}"/>
          </ac:picMkLst>
        </pc:picChg>
      </pc:sldChg>
      <pc:sldChg chg="addSp delSp modSp add mod setBg delDesignElem">
        <pc:chgData name="Jose Barletta" userId="f9c86d16e93bcb1a" providerId="LiveId" clId="{351818C3-8477-49D7-AAF3-E304BC38EB40}" dt="2025-09-17T21:42:12.306" v="180" actId="1076"/>
        <pc:sldMkLst>
          <pc:docMk/>
          <pc:sldMk cId="905920245" sldId="277"/>
        </pc:sldMkLst>
        <pc:spChg chg="mod ord">
          <ac:chgData name="Jose Barletta" userId="f9c86d16e93bcb1a" providerId="LiveId" clId="{351818C3-8477-49D7-AAF3-E304BC38EB40}" dt="2025-09-17T21:41:42.946" v="177" actId="26606"/>
          <ac:spMkLst>
            <pc:docMk/>
            <pc:sldMk cId="905920245" sldId="277"/>
            <ac:spMk id="2" creationId="{1F1A196F-950F-745B-A7BC-B486CC9B0A92}"/>
          </ac:spMkLst>
        </pc:spChg>
        <pc:spChg chg="add">
          <ac:chgData name="Jose Barletta" userId="f9c86d16e93bcb1a" providerId="LiveId" clId="{351818C3-8477-49D7-AAF3-E304BC38EB40}" dt="2025-09-17T21:41:42.946" v="177" actId="26606"/>
          <ac:spMkLst>
            <pc:docMk/>
            <pc:sldMk cId="905920245" sldId="277"/>
            <ac:spMk id="7" creationId="{A8CCCB6D-5162-4AAE-A5E3-3AC55410DBCE}"/>
          </ac:spMkLst>
        </pc:spChg>
        <pc:spChg chg="add">
          <ac:chgData name="Jose Barletta" userId="f9c86d16e93bcb1a" providerId="LiveId" clId="{351818C3-8477-49D7-AAF3-E304BC38EB40}" dt="2025-09-17T21:41:42.946" v="177" actId="26606"/>
          <ac:spMkLst>
            <pc:docMk/>
            <pc:sldMk cId="905920245" sldId="277"/>
            <ac:spMk id="8" creationId="{0BCD8C04-CC7B-40EF-82EB-E9821F79BB86}"/>
          </ac:spMkLst>
        </pc:spChg>
        <pc:picChg chg="add mod">
          <ac:chgData name="Jose Barletta" userId="f9c86d16e93bcb1a" providerId="LiveId" clId="{351818C3-8477-49D7-AAF3-E304BC38EB40}" dt="2025-09-17T21:41:42.946" v="177" actId="26606"/>
          <ac:picMkLst>
            <pc:docMk/>
            <pc:sldMk cId="905920245" sldId="277"/>
            <ac:picMk id="3" creationId="{7106624A-F01C-0B3F-04B7-6923B65AA159}"/>
          </ac:picMkLst>
        </pc:picChg>
        <pc:picChg chg="add mod">
          <ac:chgData name="Jose Barletta" userId="f9c86d16e93bcb1a" providerId="LiveId" clId="{351818C3-8477-49D7-AAF3-E304BC38EB40}" dt="2025-09-17T21:42:12.306" v="180" actId="1076"/>
          <ac:picMkLst>
            <pc:docMk/>
            <pc:sldMk cId="905920245" sldId="277"/>
            <ac:picMk id="4" creationId="{5A78521D-61DE-D1E3-6EC8-0F5BF7C3909C}"/>
          </ac:picMkLst>
        </pc:picChg>
        <pc:picChg chg="mod ord">
          <ac:chgData name="Jose Barletta" userId="f9c86d16e93bcb1a" providerId="LiveId" clId="{351818C3-8477-49D7-AAF3-E304BC38EB40}" dt="2025-09-17T21:41:42.946" v="177" actId="26606"/>
          <ac:picMkLst>
            <pc:docMk/>
            <pc:sldMk cId="905920245" sldId="277"/>
            <ac:picMk id="5" creationId="{F6FDF9EB-66E9-9EED-E589-A24D85924272}"/>
          </ac:picMkLst>
        </pc:picChg>
      </pc:sldChg>
      <pc:sldChg chg="add del">
        <pc:chgData name="Jose Barletta" userId="f9c86d16e93bcb1a" providerId="LiveId" clId="{351818C3-8477-49D7-AAF3-E304BC38EB40}" dt="2025-09-17T21:35:14.681" v="10"/>
        <pc:sldMkLst>
          <pc:docMk/>
          <pc:sldMk cId="1522775958" sldId="277"/>
        </pc:sldMkLst>
      </pc:sldChg>
      <pc:sldChg chg="addSp delSp modSp add mod">
        <pc:chgData name="Jose Barletta" userId="f9c86d16e93bcb1a" providerId="LiveId" clId="{351818C3-8477-49D7-AAF3-E304BC38EB40}" dt="2025-09-18T11:08:36.677" v="531" actId="1076"/>
        <pc:sldMkLst>
          <pc:docMk/>
          <pc:sldMk cId="501028054" sldId="278"/>
        </pc:sldMkLst>
        <pc:spChg chg="add mod">
          <ac:chgData name="Jose Barletta" userId="f9c86d16e93bcb1a" providerId="LiveId" clId="{351818C3-8477-49D7-AAF3-E304BC38EB40}" dt="2025-09-18T11:08:06.951" v="508" actId="1038"/>
          <ac:spMkLst>
            <pc:docMk/>
            <pc:sldMk cId="501028054" sldId="278"/>
            <ac:spMk id="3" creationId="{E0C1EF8B-C097-7B66-69CD-DE8523CF3A5A}"/>
          </ac:spMkLst>
        </pc:spChg>
        <pc:picChg chg="add mod">
          <ac:chgData name="Jose Barletta" userId="f9c86d16e93bcb1a" providerId="LiveId" clId="{351818C3-8477-49D7-AAF3-E304BC38EB40}" dt="2025-09-18T11:08:30.920" v="530" actId="1038"/>
          <ac:picMkLst>
            <pc:docMk/>
            <pc:sldMk cId="501028054" sldId="278"/>
            <ac:picMk id="4" creationId="{D9BFED76-CC41-28D4-85C0-60AC146F6BBC}"/>
          </ac:picMkLst>
        </pc:picChg>
        <pc:picChg chg="add mod">
          <ac:chgData name="Jose Barletta" userId="f9c86d16e93bcb1a" providerId="LiveId" clId="{351818C3-8477-49D7-AAF3-E304BC38EB40}" dt="2025-09-18T11:08:36.677" v="531" actId="1076"/>
          <ac:picMkLst>
            <pc:docMk/>
            <pc:sldMk cId="501028054" sldId="278"/>
            <ac:picMk id="1026" creationId="{31E50BA8-B6E1-2E1B-469E-D005289359D8}"/>
          </ac:picMkLst>
        </pc:picChg>
      </pc:sldChg>
      <pc:sldChg chg="addSp delSp add del setBg delDesignElem">
        <pc:chgData name="Jose Barletta" userId="f9c86d16e93bcb1a" providerId="LiveId" clId="{351818C3-8477-49D7-AAF3-E304BC38EB40}" dt="2025-09-17T21:35:14.681" v="10"/>
        <pc:sldMkLst>
          <pc:docMk/>
          <pc:sldMk cId="905920245" sldId="278"/>
        </pc:sldMkLst>
      </pc:sldChg>
      <pc:sldChg chg="add del">
        <pc:chgData name="Jose Barletta" userId="f9c86d16e93bcb1a" providerId="LiveId" clId="{351818C3-8477-49D7-AAF3-E304BC38EB40}" dt="2025-09-17T21:35:14.681" v="10"/>
        <pc:sldMkLst>
          <pc:docMk/>
          <pc:sldMk cId="501028054" sldId="279"/>
        </pc:sldMkLst>
      </pc:sldChg>
      <pc:sldChg chg="addSp delSp modSp new mod">
        <pc:chgData name="Jose Barletta" userId="f9c86d16e93bcb1a" providerId="LiveId" clId="{351818C3-8477-49D7-AAF3-E304BC38EB40}" dt="2025-09-18T03:06:51.430" v="273" actId="1035"/>
        <pc:sldMkLst>
          <pc:docMk/>
          <pc:sldMk cId="1241261510" sldId="279"/>
        </pc:sldMkLst>
        <pc:spChg chg="add mod ord">
          <ac:chgData name="Jose Barletta" userId="f9c86d16e93bcb1a" providerId="LiveId" clId="{351818C3-8477-49D7-AAF3-E304BC38EB40}" dt="2025-09-18T03:06:51.430" v="273" actId="1035"/>
          <ac:spMkLst>
            <pc:docMk/>
            <pc:sldMk cId="1241261510" sldId="279"/>
            <ac:spMk id="4" creationId="{6B8BE184-FE06-CFE3-6500-2B16FE2A1EA7}"/>
          </ac:spMkLst>
        </pc:spChg>
        <pc:spChg chg="add mod">
          <ac:chgData name="Jose Barletta" userId="f9c86d16e93bcb1a" providerId="LiveId" clId="{351818C3-8477-49D7-AAF3-E304BC38EB40}" dt="2025-09-18T03:04:35.286" v="215" actId="207"/>
          <ac:spMkLst>
            <pc:docMk/>
            <pc:sldMk cId="1241261510" sldId="279"/>
            <ac:spMk id="5" creationId="{0202C950-66DC-50EE-2F84-4A446EFE1BE1}"/>
          </ac:spMkLst>
        </pc:spChg>
      </pc:sldChg>
      <pc:sldChg chg="add del">
        <pc:chgData name="Jose Barletta" userId="f9c86d16e93bcb1a" providerId="LiveId" clId="{351818C3-8477-49D7-AAF3-E304BC38EB40}" dt="2025-09-17T21:35:14.681" v="10"/>
        <pc:sldMkLst>
          <pc:docMk/>
          <pc:sldMk cId="8283648" sldId="280"/>
        </pc:sldMkLst>
      </pc:sldChg>
      <pc:sldChg chg="add">
        <pc:chgData name="Jose Barletta" userId="f9c86d16e93bcb1a" providerId="LiveId" clId="{351818C3-8477-49D7-AAF3-E304BC38EB40}" dt="2025-09-18T15:58:16.513" v="667"/>
        <pc:sldMkLst>
          <pc:docMk/>
          <pc:sldMk cId="136043944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C7B8E-AF66-47BE-B93C-5FB4B2F5FFD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40AA8-AFF4-4077-A318-CEECAABAC07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56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40AA8-AFF4-4077-A318-CEECAABAC079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18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40AA8-AFF4-4077-A318-CEECAABAC07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228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40AA8-AFF4-4077-A318-CEECAABAC079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930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7C99-F97B-003C-BD67-774C38652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86FDC-A377-18A1-FE30-11B96E58E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CD26-E22C-8385-9119-AD11A76A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09FCA-1B3F-A3CD-D0C3-1C12891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F472-AC65-6FE9-C826-AA7155E7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560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FC4A-FF35-BF4E-BB38-E8FF8D78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8DB54-0F71-5171-799A-5909B5D6D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BF3D-24E2-8CBE-D707-43465984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96052-EFA7-3C51-ADEA-AD8D47C7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FEE3-F599-015C-421E-8F841786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672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737C8-CAD1-0F5D-C431-894BDBA42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7CD74-A295-4BE2-37CC-D2B033A7A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EBBE-F232-8114-38B0-137BEF72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D5D3A-53A4-1973-ED79-44FFE462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84DBA-8997-0F0E-D2A1-577FD1DE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606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76E6-B5D8-FD33-F59F-2F530A3C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1EA2-6F35-BAAC-181C-E43768A7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CDA83-8325-7B3E-91B3-3BA70C14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F45B-9DED-095A-D5B1-CFE5FA6B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B136-DB02-C18D-97AA-C12738F4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E5C7-D3C3-6056-8ED1-E3260128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9663F-5AB8-D874-C45C-F5224EA6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E269-1668-0623-112B-569C388E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5F53E-E263-F24A-18E3-DBEA9C49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676B-EDA3-02DB-ED4F-373BF914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981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6968-981A-1FC8-14CF-725D20D0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5022-E806-3E20-3751-5BB1B8936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735BA-0181-4E4E-87E4-1550DDB3C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C14E5-073F-718D-74F4-5A885477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B6734-A2E2-7CB6-5B32-65C75DC8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207C8-A749-0CB4-A34F-FDE449E4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314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E74E-8DFB-A336-259C-3116D23E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030C2-D579-1FE2-AFCB-AAA5CF1F4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6D4F5-2F5B-D023-A24F-B0B4D42B9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EFC9D-201D-95D0-A31F-59C4BF589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25752-58C4-0C5B-BCA5-290F3DABE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6CE2B-0405-CCCE-8F25-BB58EF96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5698F-744C-DF64-B578-3FD98DAD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DAF8C-82F3-0D38-2CE3-CCD25C7E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409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E24E-F093-B3C1-D301-5CEC6693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1F2C3-36E6-64D1-B601-FB3FAE0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E0B0A-0E99-C660-3C98-29D77B6C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BF644-C272-218E-3A74-C2C1B437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966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F624C-6A40-A2BD-B60B-4A83475E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D9AC7-7BE9-59FC-E5E7-A62755CD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3B0-FABC-C2EF-FA6A-06BB4CDE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550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07EB-80A1-C67B-1D2F-73A9C80C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87DBA-3514-B00B-E9A4-32FEF6BC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2D2CA-68B4-908D-8330-9D9CCE61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7A7B7-C2B1-30B9-A686-AD441F9D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5102D-614E-3AD0-0A32-FCB32083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0ABA4-B82E-DC39-DF83-59FE32FA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81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19DA-F4B2-6044-98F8-B54C35DA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76624-59FE-F9DF-B2B9-D2C3D2AC3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CADFD-B4D2-23B6-FF0B-4E5A8888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A5EE4-89C6-88DB-740F-5C7E8ADC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A2C9D-5BDD-A85C-0764-9FE6DD07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2F65A-452B-CA3F-6C28-3D5B06BC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617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27720-532E-3129-C23B-43C5C545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4AF3C-7C99-BEBB-86FB-5EE8E15F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BA33-E322-7EEF-C308-5607FC3C9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4699E-DA9E-4590-9729-CEE91695FA8B}" type="datetimeFigureOut">
              <a:rPr lang="es-AR" smtClean="0"/>
              <a:t>21/9/2025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1E6B0-BF77-A0C8-F856-784A333AA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AB913-A840-1892-3810-0E1222A5E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9F2CC-4499-45D7-9B92-C135C55A562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95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phen_Cohen_%28entrepreneur%29?utm_source=chatgpt.com" TargetMode="External"/><Relationship Id="rId2" Type="http://schemas.openxmlformats.org/officeDocument/2006/relationships/hyperlink" Target="https://en.wikipedia.org/wiki/Alex_Karp?utm_source=chatgpt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vestors.palantir.com/governance/executive-management?utm_source=chatgpt.com" TargetMode="External"/><Relationship Id="rId4" Type="http://schemas.openxmlformats.org/officeDocument/2006/relationships/hyperlink" Target="https://m.economictimes.com/news/international/us/top-performing-sp-500-tech-stock-palantir-another-indian-american-shakes-up-silicon-valley-meet-shyam-sankar-palantirs-cto-powering-companys-meteoric-rise/articleshow/123121348.cms?utm_source=chatgp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29955-C93C-40EC-8C7F-403B03C1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AI-generated content may be incorrect.">
            <a:extLst>
              <a:ext uri="{FF2B5EF4-FFF2-40B4-BE49-F238E27FC236}">
                <a16:creationId xmlns:a16="http://schemas.microsoft.com/office/drawing/2014/main" id="{1645114D-68DC-20FE-5A6A-BCCAD399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12192000" cy="6591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F8DF01-75EE-5365-5B1A-BA3D0BBB36CA}"/>
              </a:ext>
            </a:extLst>
          </p:cNvPr>
          <p:cNvGrpSpPr/>
          <p:nvPr/>
        </p:nvGrpSpPr>
        <p:grpSpPr>
          <a:xfrm>
            <a:off x="8620359" y="4214493"/>
            <a:ext cx="3571641" cy="2463201"/>
            <a:chOff x="8620359" y="4394799"/>
            <a:chExt cx="3571641" cy="2463201"/>
          </a:xfrm>
        </p:grpSpPr>
        <p:pic>
          <p:nvPicPr>
            <p:cNvPr id="7" name="Picture 6" descr="A close-up of a person&#10;&#10;AI-generated content may be incorrect.">
              <a:extLst>
                <a:ext uri="{FF2B5EF4-FFF2-40B4-BE49-F238E27FC236}">
                  <a16:creationId xmlns:a16="http://schemas.microsoft.com/office/drawing/2014/main" id="{739B5062-2102-DA02-25DC-C4F31F1F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359" y="4394799"/>
              <a:ext cx="3571641" cy="246320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F32EF2-07EE-6C39-B231-04795E00B7DF}"/>
                </a:ext>
              </a:extLst>
            </p:cNvPr>
            <p:cNvSpPr/>
            <p:nvPr/>
          </p:nvSpPr>
          <p:spPr>
            <a:xfrm>
              <a:off x="8620359" y="6090249"/>
              <a:ext cx="3571641" cy="7677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2A595E-D424-7291-0DCF-88F274B12463}"/>
                </a:ext>
              </a:extLst>
            </p:cNvPr>
            <p:cNvSpPr txBox="1"/>
            <p:nvPr/>
          </p:nvSpPr>
          <p:spPr>
            <a:xfrm>
              <a:off x="9713339" y="6090249"/>
              <a:ext cx="1627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 Google de </a:t>
              </a:r>
            </a:p>
            <a:p>
              <a:pPr algn="ctr"/>
              <a:r>
                <a:rPr lang="es-AR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Los Gobiernos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27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D8109-9C02-935C-50A8-1F52F8D8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ign&#10;&#10;AI-generated content may be incorrect.">
            <a:extLst>
              <a:ext uri="{FF2B5EF4-FFF2-40B4-BE49-F238E27FC236}">
                <a16:creationId xmlns:a16="http://schemas.microsoft.com/office/drawing/2014/main" id="{D1602FF2-7D6A-B2ED-3E42-EFA14E509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4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55" y="1050507"/>
            <a:ext cx="11505063" cy="1470025"/>
          </a:xfrm>
        </p:spPr>
        <p:txBody>
          <a:bodyPr>
            <a:normAutofit fontScale="90000"/>
          </a:bodyPr>
          <a:lstStyle/>
          <a:p>
            <a:r>
              <a:rPr dirty="0">
                <a:latin typeface="Arial Black" panose="020B0A04020102020204" pitchFamily="34" charset="0"/>
              </a:rPr>
              <a:t>RIESGOS y O</a:t>
            </a:r>
            <a:r>
              <a:rPr lang="en-US" dirty="0">
                <a:latin typeface="Arial Black" panose="020B0A04020102020204" pitchFamily="34" charset="0"/>
              </a:rPr>
              <a:t>PORTUNIDADES 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136" y="5809890"/>
            <a:ext cx="1921557" cy="37477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George Orwell </a:t>
            </a:r>
            <a:endParaRPr dirty="0"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DB313-8103-B18B-E19A-E7050AB7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18" y="2720752"/>
            <a:ext cx="1952767" cy="2971081"/>
          </a:xfrm>
          <a:prstGeom prst="rect">
            <a:avLst/>
          </a:prstGeom>
        </p:spPr>
      </p:pic>
      <p:pic>
        <p:nvPicPr>
          <p:cNvPr id="2052" name="Picture 4" descr="2084 5.0 - Una Visita al Mundo AI (Spanish Edition)">
            <a:extLst>
              <a:ext uri="{FF2B5EF4-FFF2-40B4-BE49-F238E27FC236}">
                <a16:creationId xmlns:a16="http://schemas.microsoft.com/office/drawing/2014/main" id="{836B858F-3DDD-83E6-EF51-F2CB6C69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04" y="2720752"/>
            <a:ext cx="1921557" cy="29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6C9B0C-E0B2-7310-048C-934B1CE8947C}"/>
              </a:ext>
            </a:extLst>
          </p:cNvPr>
          <p:cNvSpPr txBox="1">
            <a:spLocks/>
          </p:cNvSpPr>
          <p:nvPr/>
        </p:nvSpPr>
        <p:spPr>
          <a:xfrm>
            <a:off x="7336176" y="5839458"/>
            <a:ext cx="1921557" cy="374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lgerian" panose="04020705040A02060702" pitchFamily="82" charset="0"/>
              </a:rPr>
              <a:t>JOSE  BARFLETTA</a:t>
            </a:r>
          </a:p>
        </p:txBody>
      </p:sp>
      <p:pic>
        <p:nvPicPr>
          <p:cNvPr id="7" name="Picture 2" descr="Palantir – FIS">
            <a:extLst>
              <a:ext uri="{FF2B5EF4-FFF2-40B4-BE49-F238E27FC236}">
                <a16:creationId xmlns:a16="http://schemas.microsoft.com/office/drawing/2014/main" id="{06159D36-EB3E-48AE-8606-80FD81DE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32" y="129650"/>
            <a:ext cx="2681802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11CE29-0678-53C5-1681-58CD8AC35855}"/>
              </a:ext>
            </a:extLst>
          </p:cNvPr>
          <p:cNvSpPr/>
          <p:nvPr/>
        </p:nvSpPr>
        <p:spPr>
          <a:xfrm>
            <a:off x="0" y="6184664"/>
            <a:ext cx="12192000" cy="673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27537-33C2-57BA-80C3-A14BD5CC850C}"/>
              </a:ext>
            </a:extLst>
          </p:cNvPr>
          <p:cNvSpPr/>
          <p:nvPr/>
        </p:nvSpPr>
        <p:spPr>
          <a:xfrm>
            <a:off x="0" y="0"/>
            <a:ext cx="12192000" cy="3771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795AB-CDDF-6BEF-D646-346AE1DB9CBA}"/>
              </a:ext>
            </a:extLst>
          </p:cNvPr>
          <p:cNvSpPr/>
          <p:nvPr/>
        </p:nvSpPr>
        <p:spPr>
          <a:xfrm>
            <a:off x="-2148" y="152400"/>
            <a:ext cx="375634" cy="6705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4AF9F-AAE0-288E-3E83-0B3F81DAE493}"/>
              </a:ext>
            </a:extLst>
          </p:cNvPr>
          <p:cNvSpPr/>
          <p:nvPr/>
        </p:nvSpPr>
        <p:spPr>
          <a:xfrm>
            <a:off x="11805654" y="163131"/>
            <a:ext cx="375634" cy="6705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886C54BB-6441-ADF6-86F1-14FA070E3807}"/>
              </a:ext>
            </a:extLst>
          </p:cNvPr>
          <p:cNvSpPr/>
          <p:nvPr/>
        </p:nvSpPr>
        <p:spPr>
          <a:xfrm>
            <a:off x="4262907" y="3708193"/>
            <a:ext cx="2339497" cy="965916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73DD1-138A-9B87-FBE2-CD4B4617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6BE05C-FE6D-C1F9-4686-A86BA74858D5}"/>
              </a:ext>
            </a:extLst>
          </p:cNvPr>
          <p:cNvSpPr txBox="1"/>
          <p:nvPr/>
        </p:nvSpPr>
        <p:spPr>
          <a:xfrm>
            <a:off x="1037230" y="1835458"/>
            <a:ext cx="11000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punto de inflexión entre 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2084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el “ojo vigilante” de 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muchas de sus operaciones: Seguimiento de personas, integración de datos de diversas fuentes, capacidad de análisis predictivo.</a:t>
            </a:r>
          </a:p>
          <a:p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también hay elementos para una visión más cercana a 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2084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 se usan esos datos para mejorar políticas públicas, salud, gestión de emergencias, COVID, etc., podría haber beneficios tangibles.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41911-1E97-1EBE-DA13-D72C916244F0}"/>
              </a:ext>
            </a:extLst>
          </p:cNvPr>
          <p:cNvSpPr txBox="1"/>
          <p:nvPr/>
        </p:nvSpPr>
        <p:spPr>
          <a:xfrm>
            <a:off x="968994" y="750199"/>
            <a:ext cx="9481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4000" b="1" dirty="0">
                <a:latin typeface="Arial Black" panose="020B0A04020102020204" pitchFamily="34" charset="0"/>
              </a:rPr>
              <a:t>Comparación con Orwell/Barletta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26297A-A422-93B6-50CD-79371DB59575}"/>
              </a:ext>
            </a:extLst>
          </p:cNvPr>
          <p:cNvSpPr/>
          <p:nvPr/>
        </p:nvSpPr>
        <p:spPr>
          <a:xfrm>
            <a:off x="327546" y="2811439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73C61E7-D611-5FC9-A1BC-1D80049C1D59}"/>
              </a:ext>
            </a:extLst>
          </p:cNvPr>
          <p:cNvSpPr/>
          <p:nvPr/>
        </p:nvSpPr>
        <p:spPr>
          <a:xfrm>
            <a:off x="343466" y="4615219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Picture 2" descr="Palantir – FIS">
            <a:extLst>
              <a:ext uri="{FF2B5EF4-FFF2-40B4-BE49-F238E27FC236}">
                <a16:creationId xmlns:a16="http://schemas.microsoft.com/office/drawing/2014/main" id="{5CFB952E-AEFE-29BD-5168-D567C689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32" y="1777296"/>
            <a:ext cx="1627501" cy="8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2"/>
            <a:ext cx="10515600" cy="1325563"/>
          </a:xfrm>
        </p:spPr>
        <p:txBody>
          <a:bodyPr>
            <a:normAutofit/>
          </a:bodyPr>
          <a:lstStyle/>
          <a:p>
            <a:r>
              <a:rPr sz="6000" dirty="0">
                <a:latin typeface="Arial Black" panose="020B0A04020102020204" pitchFamily="34" charset="0"/>
              </a:rPr>
              <a:t>Oportunidades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290" y="1732210"/>
            <a:ext cx="92438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/>
              <a:t>Salud pública / vida y bienestar: Optimizar hospitales, anticipar epidemias (HHS Protect, Foundry).</a:t>
            </a:r>
          </a:p>
          <a:p>
            <a:endParaRPr lang="es-AR" sz="2800" b="1" dirty="0"/>
          </a:p>
          <a:p>
            <a:r>
              <a:rPr lang="es-AR" sz="2800" b="1" dirty="0"/>
              <a:t>Transformación digital del gobierno: Modernización militar y de agencias federales con IA.</a:t>
            </a:r>
          </a:p>
          <a:p>
            <a:endParaRPr lang="es-AR" sz="2800" b="1" dirty="0"/>
          </a:p>
          <a:p>
            <a:r>
              <a:rPr lang="es-AR" sz="2800" b="1" dirty="0"/>
              <a:t>Crecimiento comercial: Expansión en salud y empresas privadas.</a:t>
            </a:r>
          </a:p>
          <a:p>
            <a:endParaRPr lang="es-AR" sz="2800" b="1" dirty="0"/>
          </a:p>
          <a:p>
            <a:r>
              <a:rPr lang="es-AR" sz="2800" b="1" dirty="0"/>
              <a:t>Innovación en IA: Herramientas predictivas, integración de datos complejos.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BFADE2B-2441-7406-A777-34246D20AB86}"/>
              </a:ext>
            </a:extLst>
          </p:cNvPr>
          <p:cNvSpPr/>
          <p:nvPr/>
        </p:nvSpPr>
        <p:spPr>
          <a:xfrm>
            <a:off x="1082901" y="1732210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F98E5C-D953-6265-8FE4-912D52AEF0A9}"/>
              </a:ext>
            </a:extLst>
          </p:cNvPr>
          <p:cNvSpPr/>
          <p:nvPr/>
        </p:nvSpPr>
        <p:spPr>
          <a:xfrm>
            <a:off x="1082901" y="3063326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50AAD13-FA58-6915-FCB9-CA3782DE166D}"/>
              </a:ext>
            </a:extLst>
          </p:cNvPr>
          <p:cNvSpPr/>
          <p:nvPr/>
        </p:nvSpPr>
        <p:spPr>
          <a:xfrm>
            <a:off x="1119254" y="4356012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1E546AA-B34E-9E91-D508-B730CD22D91E}"/>
              </a:ext>
            </a:extLst>
          </p:cNvPr>
          <p:cNvSpPr/>
          <p:nvPr/>
        </p:nvSpPr>
        <p:spPr>
          <a:xfrm>
            <a:off x="1112280" y="5612743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RIESGOS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2563" y="1770846"/>
            <a:ext cx="9380260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s-AR" dirty="0"/>
          </a:p>
          <a:p>
            <a:r>
              <a:rPr lang="es-AR" sz="2400" b="1" dirty="0"/>
              <a:t>Privacidad y derechos civiles: </a:t>
            </a:r>
            <a:r>
              <a:rPr lang="es-AR" dirty="0"/>
              <a:t>Vigilancia masiva, perfilación sin consentimiento.</a:t>
            </a:r>
          </a:p>
          <a:p>
            <a:endParaRPr lang="es-AR" dirty="0"/>
          </a:p>
          <a:p>
            <a:r>
              <a:rPr lang="es-AR" sz="2400" b="1" dirty="0"/>
              <a:t>Uso indebido / abuso político: </a:t>
            </a:r>
            <a:r>
              <a:rPr lang="es-AR" dirty="0"/>
              <a:t>Riesgo de persecución de disidentes o censura.</a:t>
            </a:r>
          </a:p>
          <a:p>
            <a:endParaRPr lang="es-AR" dirty="0"/>
          </a:p>
          <a:p>
            <a:r>
              <a:rPr lang="es-AR" sz="2400" b="1" dirty="0"/>
              <a:t>Valoración financiera: </a:t>
            </a:r>
            <a:r>
              <a:rPr lang="es-AR" dirty="0"/>
              <a:t>Acción sobrevalorada, riesgo de correcciones fuertes.</a:t>
            </a:r>
          </a:p>
          <a:p>
            <a:endParaRPr lang="es-AR" dirty="0"/>
          </a:p>
          <a:p>
            <a:r>
              <a:rPr lang="es-AR" sz="2400" b="1" dirty="0"/>
              <a:t>Dependencia gubernamental: </a:t>
            </a:r>
            <a:r>
              <a:rPr lang="es-AR" dirty="0"/>
              <a:t>Si caen contratos militares/migratorios e ingresos.</a:t>
            </a:r>
          </a:p>
          <a:p>
            <a:endParaRPr lang="es-AR" dirty="0"/>
          </a:p>
          <a:p>
            <a:r>
              <a:rPr lang="es-AR" sz="2400" b="1" dirty="0"/>
              <a:t>Falta de transparencia: </a:t>
            </a:r>
            <a:r>
              <a:rPr lang="es-AR" dirty="0"/>
              <a:t>Desconfianza pública, demandas legales.</a:t>
            </a:r>
          </a:p>
          <a:p>
            <a:endParaRPr lang="es-AR" dirty="0"/>
          </a:p>
          <a:p>
            <a:r>
              <a:rPr lang="es-AR" sz="2400" b="1" dirty="0"/>
              <a:t>Problemas con algoritmos: </a:t>
            </a:r>
            <a:r>
              <a:rPr lang="es-AR" dirty="0"/>
              <a:t>Sesgos, falsos positivos, daño a comunidades.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E769-A021-DAE5-CFC0-5C1CF2B2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E9C51C-F620-9CE6-22B4-6FC42BA89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073" name="Picture 1" descr="Generated image">
            <a:extLst>
              <a:ext uri="{FF2B5EF4-FFF2-40B4-BE49-F238E27FC236}">
                <a16:creationId xmlns:a16="http://schemas.microsoft.com/office/drawing/2014/main" id="{820C375E-6E7A-9737-4E86-4BD7A251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319" y="5422612"/>
            <a:ext cx="1717760" cy="11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B57E9D6-70DD-0B69-2EAB-36DBE3E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70" y="290215"/>
            <a:ext cx="9727843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sz="4400" b="1" dirty="0"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Oráculo de Delfos y el misterio de la grieta.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altLang="es-AR" sz="28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sz="2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Durante siglos, el </a:t>
            </a:r>
            <a:r>
              <a:rPr lang="es-AR" altLang="es-A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es-AR" altLang="es-AR" sz="2800" b="1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</a:t>
            </a:r>
            <a:r>
              <a:rPr lang="es-AR" altLang="es-A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culo </a:t>
            </a:r>
            <a:r>
              <a:rPr lang="es-AR" altLang="es-AR" sz="28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AR" altLang="es-AR" sz="2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fue considerado la voz de los dioses.  Ubicado en el </a:t>
            </a:r>
            <a:r>
              <a:rPr lang="es-AR" altLang="es-AR" sz="2800" b="1" u="sng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Templo de Apolo</a:t>
            </a:r>
            <a:r>
              <a:rPr lang="es-AR" altLang="es-AR" sz="2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en las faldas del </a:t>
            </a:r>
            <a:r>
              <a:rPr lang="es-AR" altLang="es-A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Monte Parnaso.</a:t>
            </a:r>
            <a:r>
              <a:rPr lang="es-AR" altLang="es-AR" sz="2800" dirty="0">
                <a:solidFill>
                  <a:srgbClr val="0070C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AR" altLang="es-AR" sz="2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Este centro sagrado de la Antigua Grecia convocaba a reyes, guerreros y sabios para consultar el destino.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altLang="es-AR" sz="28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sz="2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 embargo, sus respuestas enigm</a:t>
            </a:r>
            <a:r>
              <a:rPr lang="es-AR" altLang="es-AR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</a:t>
            </a:r>
            <a:r>
              <a:rPr lang="es-AR" altLang="es-AR" sz="2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ticas, canalizadas por la </a:t>
            </a:r>
            <a:r>
              <a:rPr lang="es-AR" altLang="es-AR" sz="28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Pitia o Pitonisa</a:t>
            </a:r>
            <a:r>
              <a:rPr lang="es-AR" altLang="es-AR" sz="2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en estado de trance, fueron objeto de escepticismo con el tiempo. </a:t>
            </a:r>
            <a:endParaRPr lang="es-AR" altLang="es-A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7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B28120-DB98-7B69-B702-09E438F50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enerated image">
            <a:extLst>
              <a:ext uri="{FF2B5EF4-FFF2-40B4-BE49-F238E27FC236}">
                <a16:creationId xmlns:a16="http://schemas.microsoft.com/office/drawing/2014/main" id="{7106624A-F01C-0B3F-04B7-6923B65A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 b="43898"/>
          <a:stretch>
            <a:fillRect/>
          </a:stretch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A196F-950F-745B-A7BC-B486CC9B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Oráculo de Delfos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DF9EB-66E9-9EED-E589-A24D859242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054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2" descr="Palantir – FIS">
            <a:extLst>
              <a:ext uri="{FF2B5EF4-FFF2-40B4-BE49-F238E27FC236}">
                <a16:creationId xmlns:a16="http://schemas.microsoft.com/office/drawing/2014/main" id="{5A78521D-61DE-D1E3-6EC8-0F5BF7C3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2" y="5210604"/>
            <a:ext cx="3037546" cy="166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02C950-66DC-50EE-2F84-4A446EFE1BE1}"/>
              </a:ext>
            </a:extLst>
          </p:cNvPr>
          <p:cNvSpPr/>
          <p:nvPr/>
        </p:nvSpPr>
        <p:spPr>
          <a:xfrm>
            <a:off x="0" y="0"/>
            <a:ext cx="12192000" cy="19722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BE184-FE06-CFE3-6500-2B16FE2A1EA7}"/>
              </a:ext>
            </a:extLst>
          </p:cNvPr>
          <p:cNvSpPr txBox="1"/>
          <p:nvPr/>
        </p:nvSpPr>
        <p:spPr>
          <a:xfrm>
            <a:off x="591669" y="584095"/>
            <a:ext cx="1167204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6000" b="1" dirty="0">
                <a:solidFill>
                  <a:srgbClr val="FFC000"/>
                </a:solidFill>
                <a:latin typeface="Arial Black" panose="020B0A04020102020204" pitchFamily="34" charset="0"/>
              </a:rPr>
              <a:t>Diferencia clave</a:t>
            </a:r>
          </a:p>
          <a:p>
            <a:pPr>
              <a:buNone/>
            </a:pPr>
            <a:endParaRPr lang="es-MX" sz="4400" b="1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/>
              <a:t> </a:t>
            </a:r>
            <a:r>
              <a:rPr lang="es-MX" sz="4000" dirty="0"/>
              <a:t>El </a:t>
            </a:r>
            <a:r>
              <a:rPr lang="es-MX" sz="4000" b="1" dirty="0"/>
              <a:t>Oráculo de Delfos</a:t>
            </a:r>
            <a:r>
              <a:rPr lang="es-MX" sz="4000" dirty="0"/>
              <a:t> se basaba en lo místico, lo simbólico y lo divino.</a:t>
            </a:r>
          </a:p>
          <a:p>
            <a:endParaRPr lang="es-MX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000" b="1" dirty="0"/>
              <a:t> Palantir</a:t>
            </a:r>
            <a:r>
              <a:rPr lang="es-MX" sz="4000" dirty="0"/>
              <a:t>, en cambio, se apoya en </a:t>
            </a:r>
            <a:r>
              <a:rPr lang="es-MX" sz="4000" b="1" dirty="0"/>
              <a:t>algoritmos, IA y análisis de datos. Cumple una función social semejante</a:t>
            </a:r>
            <a:r>
              <a:rPr lang="es-MX" sz="4000" dirty="0"/>
              <a:t>: orientar decisiones críticas en tiempos de incertidumbre.</a:t>
            </a:r>
          </a:p>
        </p:txBody>
      </p:sp>
    </p:spTree>
    <p:extLst>
      <p:ext uri="{BB962C8B-B14F-4D97-AF65-F5344CB8AC3E}">
        <p14:creationId xmlns:p14="http://schemas.microsoft.com/office/powerpoint/2010/main" val="124126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2D71-8EA0-919C-B140-69AAC2B7D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C1EF8B-C097-7B66-69CD-DE8523CF3A5A}"/>
              </a:ext>
            </a:extLst>
          </p:cNvPr>
          <p:cNvSpPr txBox="1"/>
          <p:nvPr/>
        </p:nvSpPr>
        <p:spPr>
          <a:xfrm>
            <a:off x="738024" y="2694423"/>
            <a:ext cx="108440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000" dirty="0">
                <a:latin typeface="Arial Black" panose="020B0A04020102020204" pitchFamily="34" charset="0"/>
              </a:rPr>
              <a:t>Palantir: </a:t>
            </a:r>
            <a:r>
              <a:rPr lang="es-MX" sz="3200" dirty="0">
                <a:latin typeface="Arial Black" panose="020B0A04020102020204" pitchFamily="34" charset="0"/>
              </a:rPr>
              <a:t>Su nombre hace referencia a las piedras videntes de Tolkien, simbolizando su capacidad para “ver” patrones ocultos en grandes volúmenes de datos.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E50BA8-B6E1-2E1B-469E-D0052893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72" y="289948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lantir – FIS">
            <a:extLst>
              <a:ext uri="{FF2B5EF4-FFF2-40B4-BE49-F238E27FC236}">
                <a16:creationId xmlns:a16="http://schemas.microsoft.com/office/drawing/2014/main" id="{D9BFED76-CC41-28D4-85C0-60AC146F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89" y="289949"/>
            <a:ext cx="5570347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2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5ADA2-C488-9A0A-B9F1-E1B704419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43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110AD-437F-B9E6-4A77-D33553B5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anner on a building&#10;&#10;AI-generated content may be incorrect.">
            <a:extLst>
              <a:ext uri="{FF2B5EF4-FFF2-40B4-BE49-F238E27FC236}">
                <a16:creationId xmlns:a16="http://schemas.microsoft.com/office/drawing/2014/main" id="{F892D56B-8F26-88E5-C839-7525CCCAA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5"/>
            <a:ext cx="12192000" cy="6534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8CCBC-E75F-B467-9C7D-6CA6B4CB9E63}"/>
              </a:ext>
            </a:extLst>
          </p:cNvPr>
          <p:cNvSpPr txBox="1"/>
          <p:nvPr/>
        </p:nvSpPr>
        <p:spPr>
          <a:xfrm>
            <a:off x="634480" y="165281"/>
            <a:ext cx="11495314" cy="59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32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PAIA – </a:t>
            </a:r>
            <a:r>
              <a:rPr lang="es-AR" sz="3200" i="1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Palantir-Augmented Intelligence Alliance</a:t>
            </a:r>
            <a:endParaRPr lang="es-AR" sz="32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6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3C4DF-9120-50D6-4727-7408BEA5B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 and jacket holding a microphone&#10;&#10;AI-generated content may be incorrect.">
            <a:extLst>
              <a:ext uri="{FF2B5EF4-FFF2-40B4-BE49-F238E27FC236}">
                <a16:creationId xmlns:a16="http://schemas.microsoft.com/office/drawing/2014/main" id="{68FFAB19-847A-C1D9-2323-10DF83A2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5" y="-1"/>
            <a:ext cx="12193216" cy="6858001"/>
          </a:xfrm>
          <a:prstGeom prst="rect">
            <a:avLst/>
          </a:prstGeom>
        </p:spPr>
      </p:pic>
      <p:pic>
        <p:nvPicPr>
          <p:cNvPr id="2" name="Picture 2" descr="Palantir – FIS">
            <a:extLst>
              <a:ext uri="{FF2B5EF4-FFF2-40B4-BE49-F238E27FC236}">
                <a16:creationId xmlns:a16="http://schemas.microsoft.com/office/drawing/2014/main" id="{DF17B70B-3DF2-B34D-82A1-BBBAC3F7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03" y="1829672"/>
            <a:ext cx="2203988" cy="12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7E113-312E-292E-E189-5965289587FA}"/>
              </a:ext>
            </a:extLst>
          </p:cNvPr>
          <p:cNvSpPr txBox="1"/>
          <p:nvPr/>
        </p:nvSpPr>
        <p:spPr>
          <a:xfrm>
            <a:off x="8198494" y="3132822"/>
            <a:ext cx="2345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Alex Karp </a:t>
            </a:r>
            <a:endParaRPr lang="es-A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30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3A1AE-290B-CB44-E9DF-3ABEFBF4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2563A3-4EED-6834-7CD7-754BC15C9CA6}"/>
              </a:ext>
            </a:extLst>
          </p:cNvPr>
          <p:cNvGraphicFramePr>
            <a:graphicFrameLocks noGrp="1"/>
          </p:cNvGraphicFramePr>
          <p:nvPr/>
        </p:nvGraphicFramePr>
        <p:xfrm>
          <a:off x="1462630" y="1808834"/>
          <a:ext cx="9266739" cy="4384920"/>
        </p:xfrm>
        <a:graphic>
          <a:graphicData uri="http://schemas.openxmlformats.org/drawingml/2006/table">
            <a:tbl>
              <a:tblPr/>
              <a:tblGrid>
                <a:gridCol w="3088913">
                  <a:extLst>
                    <a:ext uri="{9D8B030D-6E8A-4147-A177-3AD203B41FA5}">
                      <a16:colId xmlns:a16="http://schemas.microsoft.com/office/drawing/2014/main" val="3815893389"/>
                    </a:ext>
                  </a:extLst>
                </a:gridCol>
                <a:gridCol w="3088913">
                  <a:extLst>
                    <a:ext uri="{9D8B030D-6E8A-4147-A177-3AD203B41FA5}">
                      <a16:colId xmlns:a16="http://schemas.microsoft.com/office/drawing/2014/main" val="3992763772"/>
                    </a:ext>
                  </a:extLst>
                </a:gridCol>
                <a:gridCol w="3088913">
                  <a:extLst>
                    <a:ext uri="{9D8B030D-6E8A-4147-A177-3AD203B41FA5}">
                      <a16:colId xmlns:a16="http://schemas.microsoft.com/office/drawing/2014/main" val="3726205682"/>
                    </a:ext>
                  </a:extLst>
                </a:gridCol>
              </a:tblGrid>
              <a:tr h="56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Nombre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Puesto en Palantir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País de origen / ciudadanía / lugar de crianza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040472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Alexander C. Karp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Cofundador, CEO y Director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 b="1"/>
                        <a:t>Estados Unidos</a:t>
                      </a:r>
                      <a:r>
                        <a:rPr lang="es-AR" sz="1600"/>
                        <a:t> </a:t>
                      </a:r>
                      <a:r>
                        <a:rPr lang="es-AR" sz="1600">
                          <a:hlinkClick r:id="rId2"/>
                        </a:rPr>
                        <a:t>Wikipedia+2Palantir Investors+2</a:t>
                      </a:r>
                      <a:endParaRPr lang="es-AR" sz="160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107777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Stephen Cohen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Cofundador, Presidente, Secretario &amp; Director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 b="1"/>
                        <a:t>Estados Unidos</a:t>
                      </a:r>
                      <a:r>
                        <a:rPr lang="es-AR" sz="1600"/>
                        <a:t> </a:t>
                      </a:r>
                      <a:r>
                        <a:rPr lang="es-AR" sz="1600">
                          <a:hlinkClick r:id="rId3"/>
                        </a:rPr>
                        <a:t>Wikipedia+2Palantir Investors+2</a:t>
                      </a:r>
                      <a:endParaRPr lang="es-AR" sz="160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665793"/>
                  </a:ext>
                </a:extLst>
              </a:tr>
              <a:tr h="15310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Shyam Sankar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Chief Technology Officer y Ejecutivo Vicepresidente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Nacido en </a:t>
                      </a:r>
                      <a:r>
                        <a:rPr lang="es-MX" sz="1600" b="1"/>
                        <a:t>Mumbai, India</a:t>
                      </a:r>
                      <a:r>
                        <a:rPr lang="es-MX" sz="1600"/>
                        <a:t>, criado en </a:t>
                      </a:r>
                      <a:r>
                        <a:rPr lang="es-MX" sz="1600" b="1"/>
                        <a:t>Orlando, Florida, EE.UU.</a:t>
                      </a:r>
                      <a:r>
                        <a:rPr lang="es-MX" sz="1600"/>
                        <a:t> — es de ciudadanía estadounidense. </a:t>
                      </a:r>
                      <a:r>
                        <a:rPr lang="es-MX" sz="1600">
                          <a:hlinkClick r:id="rId4"/>
                        </a:rPr>
                        <a:t>The Economic Times+2World Economic Forum+2</a:t>
                      </a:r>
                      <a:endParaRPr lang="es-MX" sz="160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27500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David A. Glazer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Chief Financial Officer y Tesorero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Estados Unidos </a:t>
                      </a:r>
                      <a:r>
                        <a:rPr lang="es-AR" sz="1600">
                          <a:hlinkClick r:id="rId5"/>
                        </a:rPr>
                        <a:t>Palantir Investors+2Clay+2</a:t>
                      </a:r>
                      <a:endParaRPr lang="es-AR" sz="160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26706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Ryan D. Taylor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Chief Revenue Officer y Chief Legal Officer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 dirty="0"/>
                        <a:t>Estados Unidos </a:t>
                      </a:r>
                      <a:r>
                        <a:rPr lang="es-AR" sz="1600" dirty="0">
                          <a:hlinkClick r:id="rId5"/>
                        </a:rPr>
                        <a:t>Palantir Investors+1</a:t>
                      </a:r>
                      <a:endParaRPr lang="es-AR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160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71A33B7-375B-7EF3-46AE-D9BCBB00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074" y="450205"/>
            <a:ext cx="10106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Ejecutivos de Palantir con sus puestos y países</a:t>
            </a:r>
          </a:p>
        </p:txBody>
      </p:sp>
    </p:spTree>
    <p:extLst>
      <p:ext uri="{BB962C8B-B14F-4D97-AF65-F5344CB8AC3E}">
        <p14:creationId xmlns:p14="http://schemas.microsoft.com/office/powerpoint/2010/main" val="216641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11DD-C7F2-7ADA-BD16-3462DCFD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posing for a picture&#10;&#10;AI-generated content may be incorrect.">
            <a:extLst>
              <a:ext uri="{FF2B5EF4-FFF2-40B4-BE49-F238E27FC236}">
                <a16:creationId xmlns:a16="http://schemas.microsoft.com/office/drawing/2014/main" id="{30BBF75A-7C32-4531-9939-0DB5F75C3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8F69A0-17E6-0348-B71C-8D67D9060EB1}"/>
              </a:ext>
            </a:extLst>
          </p:cNvPr>
          <p:cNvGrpSpPr/>
          <p:nvPr/>
        </p:nvGrpSpPr>
        <p:grpSpPr>
          <a:xfrm>
            <a:off x="8620359" y="4394799"/>
            <a:ext cx="3571641" cy="2463201"/>
            <a:chOff x="8620359" y="4394799"/>
            <a:chExt cx="3571641" cy="2463201"/>
          </a:xfrm>
        </p:grpSpPr>
        <p:pic>
          <p:nvPicPr>
            <p:cNvPr id="4" name="Picture 3" descr="A close-up of a person&#10;&#10;AI-generated content may be incorrect.">
              <a:extLst>
                <a:ext uri="{FF2B5EF4-FFF2-40B4-BE49-F238E27FC236}">
                  <a16:creationId xmlns:a16="http://schemas.microsoft.com/office/drawing/2014/main" id="{886BA95D-D407-11CD-71E2-BA5CF25E4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359" y="4394799"/>
              <a:ext cx="3571641" cy="24632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8F344-9038-DE70-47E0-23C1E534F262}"/>
                </a:ext>
              </a:extLst>
            </p:cNvPr>
            <p:cNvSpPr/>
            <p:nvPr/>
          </p:nvSpPr>
          <p:spPr>
            <a:xfrm>
              <a:off x="8620359" y="6090249"/>
              <a:ext cx="3571641" cy="7677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89E51-2F27-3469-DFA7-47CFDC3ABE4F}"/>
                </a:ext>
              </a:extLst>
            </p:cNvPr>
            <p:cNvSpPr txBox="1"/>
            <p:nvPr/>
          </p:nvSpPr>
          <p:spPr>
            <a:xfrm>
              <a:off x="9713339" y="6090249"/>
              <a:ext cx="1627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 Google de </a:t>
              </a:r>
            </a:p>
            <a:p>
              <a:pPr algn="ctr"/>
              <a:r>
                <a:rPr lang="es-AR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Los Gobiernos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32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4F799-987C-15F3-4B22-170D49A2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4FAC79-5F51-E1F8-9455-2FC6D547EE2E}"/>
              </a:ext>
            </a:extLst>
          </p:cNvPr>
          <p:cNvSpPr txBox="1"/>
          <p:nvPr/>
        </p:nvSpPr>
        <p:spPr>
          <a:xfrm>
            <a:off x="978796" y="3628434"/>
            <a:ext cx="10560674" cy="246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es-MX" sz="4400" b="1" i="0" dirty="0">
                <a:solidFill>
                  <a:srgbClr val="001D35"/>
                </a:solidFill>
                <a:effectLst/>
                <a:latin typeface="Arial Black" panose="020B0A04020102020204" pitchFamily="34" charset="0"/>
              </a:rPr>
              <a:t>Plataforma</a:t>
            </a:r>
            <a:r>
              <a:rPr lang="es-MX" sz="4400" b="1" dirty="0">
                <a:solidFill>
                  <a:srgbClr val="001D35"/>
                </a:solidFill>
                <a:latin typeface="Arial Black" panose="020B0A04020102020204" pitchFamily="34" charset="0"/>
              </a:rPr>
              <a:t>s </a:t>
            </a:r>
            <a:r>
              <a:rPr lang="es-MX" sz="4400" b="1" i="0" dirty="0">
                <a:solidFill>
                  <a:srgbClr val="001D35"/>
                </a:solidFill>
                <a:effectLst/>
                <a:latin typeface="Arial Black" panose="020B0A04020102020204" pitchFamily="34" charset="0"/>
              </a:rPr>
              <a:t>y productos: 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endParaRPr lang="es-MX" sz="3200" b="0" i="0" dirty="0">
              <a:solidFill>
                <a:srgbClr val="001D35"/>
              </a:solidFill>
              <a:effectLst/>
              <a:latin typeface="Arial Black" panose="020B0A04020102020204" pitchFamily="34" charset="0"/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es-MX" sz="3200" b="0" i="0" dirty="0">
                <a:solidFill>
                  <a:srgbClr val="001D35"/>
                </a:solidFill>
                <a:effectLst/>
                <a:latin typeface="Arial Black" panose="020B0A04020102020204" pitchFamily="34" charset="0"/>
              </a:rPr>
              <a:t>Tres</a:t>
            </a:r>
            <a:r>
              <a:rPr lang="es-MX" sz="3200" dirty="0">
                <a:solidFill>
                  <a:srgbClr val="001D35"/>
                </a:solidFill>
                <a:latin typeface="Arial Black" panose="020B0A04020102020204" pitchFamily="34" charset="0"/>
              </a:rPr>
              <a:t> </a:t>
            </a:r>
            <a:r>
              <a:rPr lang="es-MX" sz="3200" b="0" i="0" dirty="0">
                <a:solidFill>
                  <a:srgbClr val="001D35"/>
                </a:solidFill>
                <a:effectLst/>
                <a:latin typeface="Arial Black" panose="020B0A04020102020204" pitchFamily="34" charset="0"/>
              </a:rPr>
              <a:t>plataformas principales: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3200" dirty="0">
              <a:solidFill>
                <a:srgbClr val="001D35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endParaRPr lang="es-MX" sz="4400" b="0" i="0" dirty="0">
              <a:solidFill>
                <a:srgbClr val="001D35"/>
              </a:solidFill>
              <a:effectLst/>
              <a:latin typeface="Arial Black" panose="020B0A04020102020204" pitchFamily="34" charset="0"/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es-MX" sz="44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Gotham, Metrópolis </a:t>
            </a:r>
            <a:r>
              <a:rPr lang="es-MX" sz="4400" dirty="0">
                <a:solidFill>
                  <a:srgbClr val="FF0000"/>
                </a:solidFill>
                <a:latin typeface="Arial Black" panose="020B0A04020102020204" pitchFamily="34" charset="0"/>
              </a:rPr>
              <a:t>y </a:t>
            </a:r>
            <a:r>
              <a:rPr lang="es-MX" sz="44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Foundry. </a:t>
            </a:r>
          </a:p>
        </p:txBody>
      </p:sp>
      <p:pic>
        <p:nvPicPr>
          <p:cNvPr id="1026" name="Picture 2" descr="Palantir – FIS">
            <a:extLst>
              <a:ext uri="{FF2B5EF4-FFF2-40B4-BE49-F238E27FC236}">
                <a16:creationId xmlns:a16="http://schemas.microsoft.com/office/drawing/2014/main" id="{9B72BE72-F73A-4EF2-CC83-3456227D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89" y="379760"/>
            <a:ext cx="4880215" cy="267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80A67-3136-A398-8F09-247C7889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F2F107-9725-43AC-9894-C3C6C5DE3E11}"/>
              </a:ext>
            </a:extLst>
          </p:cNvPr>
          <p:cNvSpPr txBox="1"/>
          <p:nvPr/>
        </p:nvSpPr>
        <p:spPr>
          <a:xfrm>
            <a:off x="1515036" y="841867"/>
            <a:ext cx="916192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b="1" dirty="0">
                <a:effectLst/>
                <a:latin typeface="Arial Black" panose="020B0A04020102020204" pitchFamily="34" charset="0"/>
              </a:rPr>
              <a:t>En resumen:</a:t>
            </a:r>
            <a:br>
              <a:rPr lang="es-MX" sz="4800" dirty="0">
                <a:latin typeface="Arial Black" panose="020B0A04020102020204" pitchFamily="34" charset="0"/>
              </a:rPr>
            </a:br>
            <a:br>
              <a:rPr lang="es-MX" sz="4800" dirty="0">
                <a:latin typeface="Arial Black" panose="020B0A04020102020204" pitchFamily="34" charset="0"/>
              </a:rPr>
            </a:br>
            <a:r>
              <a:rPr lang="es-MX" sz="4800" b="1" dirty="0">
                <a:effectLst/>
              </a:rPr>
              <a:t>Gotham</a:t>
            </a:r>
            <a:r>
              <a:rPr lang="es-MX" sz="4000" b="1" dirty="0">
                <a:effectLst/>
              </a:rPr>
              <a:t> =</a:t>
            </a:r>
            <a:r>
              <a:rPr lang="es-MX" sz="4000" dirty="0">
                <a:effectLst/>
              </a:rPr>
              <a:t> Inteligencia y Seguridad.</a:t>
            </a:r>
            <a:br>
              <a:rPr lang="es-MX" sz="4000" dirty="0"/>
            </a:br>
            <a:br>
              <a:rPr lang="es-MX" sz="4000" dirty="0"/>
            </a:br>
            <a:r>
              <a:rPr lang="es-MX" sz="4800" b="1" dirty="0">
                <a:effectLst/>
              </a:rPr>
              <a:t>Metrópolis</a:t>
            </a:r>
            <a:r>
              <a:rPr lang="es-MX" sz="4000" b="1" dirty="0">
                <a:effectLst/>
              </a:rPr>
              <a:t> =</a:t>
            </a:r>
            <a:r>
              <a:rPr lang="es-MX" sz="4000" dirty="0">
                <a:effectLst/>
              </a:rPr>
              <a:t> Finanzas y </a:t>
            </a:r>
            <a:r>
              <a:rPr lang="es-MX" sz="4000" dirty="0"/>
              <a:t>M</a:t>
            </a:r>
            <a:r>
              <a:rPr lang="es-MX" sz="4000" dirty="0">
                <a:effectLst/>
              </a:rPr>
              <a:t>ercados.</a:t>
            </a:r>
            <a:br>
              <a:rPr lang="es-MX" sz="4000" dirty="0"/>
            </a:br>
            <a:br>
              <a:rPr lang="es-MX" sz="4000" dirty="0"/>
            </a:br>
            <a:r>
              <a:rPr lang="es-MX" sz="4800" b="1" dirty="0">
                <a:effectLst/>
              </a:rPr>
              <a:t>Foundry</a:t>
            </a:r>
            <a:r>
              <a:rPr lang="es-MX" sz="4000" b="1" dirty="0">
                <a:effectLst/>
              </a:rPr>
              <a:t> =</a:t>
            </a:r>
            <a:r>
              <a:rPr lang="es-MX" sz="4000" dirty="0">
                <a:effectLst/>
              </a:rPr>
              <a:t> Empresas, Industria y Salud.</a:t>
            </a:r>
            <a:endParaRPr lang="es-AR" sz="4000" dirty="0"/>
          </a:p>
        </p:txBody>
      </p:sp>
      <p:pic>
        <p:nvPicPr>
          <p:cNvPr id="4" name="Picture 2" descr="Palantir – FIS">
            <a:extLst>
              <a:ext uri="{FF2B5EF4-FFF2-40B4-BE49-F238E27FC236}">
                <a16:creationId xmlns:a16="http://schemas.microsoft.com/office/drawing/2014/main" id="{04D49DA5-2F1A-926A-B23B-8A0786A0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290" y="395319"/>
            <a:ext cx="2203988" cy="12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60D428B-DDF2-6964-2DC7-9845664A680A}"/>
              </a:ext>
            </a:extLst>
          </p:cNvPr>
          <p:cNvSpPr/>
          <p:nvPr/>
        </p:nvSpPr>
        <p:spPr>
          <a:xfrm>
            <a:off x="574409" y="2542498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39E02EF-97B4-D388-5613-02894E6A5A83}"/>
              </a:ext>
            </a:extLst>
          </p:cNvPr>
          <p:cNvSpPr/>
          <p:nvPr/>
        </p:nvSpPr>
        <p:spPr>
          <a:xfrm>
            <a:off x="555541" y="3844050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53046E8-8B7C-AF13-256B-868D9D18670B}"/>
              </a:ext>
            </a:extLst>
          </p:cNvPr>
          <p:cNvSpPr/>
          <p:nvPr/>
        </p:nvSpPr>
        <p:spPr>
          <a:xfrm>
            <a:off x="600367" y="5179788"/>
            <a:ext cx="709684" cy="494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720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B0FA3-CBE5-F801-DC8C-26AF5C36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B74141-C86E-CB67-970C-C100CFD467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AF9A323-27F8-7339-93CF-1C7CFBF2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0" y="286604"/>
            <a:ext cx="10220596" cy="63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94B1B6-6B92-1DB1-05B0-0D944F69A197}"/>
              </a:ext>
            </a:extLst>
          </p:cNvPr>
          <p:cNvGrpSpPr/>
          <p:nvPr/>
        </p:nvGrpSpPr>
        <p:grpSpPr>
          <a:xfrm>
            <a:off x="1017431" y="6226869"/>
            <a:ext cx="10481264" cy="384359"/>
            <a:chOff x="1017431" y="6226869"/>
            <a:chExt cx="10481264" cy="384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301455-5A71-A6B7-15C9-5DB6969C8E1E}"/>
                </a:ext>
              </a:extLst>
            </p:cNvPr>
            <p:cNvSpPr txBox="1"/>
            <p:nvPr/>
          </p:nvSpPr>
          <p:spPr>
            <a:xfrm>
              <a:off x="1017431" y="6241896"/>
              <a:ext cx="49326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Eric Arthur Blair, --seudónimo es George Orwell. </a:t>
              </a:r>
              <a:endParaRPr lang="es-A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3519CA-B1F5-CD58-6F24-202032704658}"/>
                </a:ext>
              </a:extLst>
            </p:cNvPr>
            <p:cNvSpPr txBox="1"/>
            <p:nvPr/>
          </p:nvSpPr>
          <p:spPr>
            <a:xfrm>
              <a:off x="6566087" y="6226869"/>
              <a:ext cx="49326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Jose L. Barletta  , -- seudonimo Jimmy Barletta</a:t>
              </a:r>
              <a:endParaRPr lang="es-A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A1042BA-5E1C-A282-184F-42A0750744D8}"/>
              </a:ext>
            </a:extLst>
          </p:cNvPr>
          <p:cNvSpPr/>
          <p:nvPr/>
        </p:nvSpPr>
        <p:spPr>
          <a:xfrm>
            <a:off x="3876541" y="1609859"/>
            <a:ext cx="4018208" cy="1416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15DE0-C39C-325B-F2FF-4033AB071C19}"/>
              </a:ext>
            </a:extLst>
          </p:cNvPr>
          <p:cNvSpPr/>
          <p:nvPr/>
        </p:nvSpPr>
        <p:spPr>
          <a:xfrm flipV="1">
            <a:off x="3359241" y="5168081"/>
            <a:ext cx="1444579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D91C55-4625-1707-C2AF-A86A3BE958D7}"/>
              </a:ext>
            </a:extLst>
          </p:cNvPr>
          <p:cNvSpPr/>
          <p:nvPr/>
        </p:nvSpPr>
        <p:spPr>
          <a:xfrm flipV="1">
            <a:off x="7285152" y="5178812"/>
            <a:ext cx="1444579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36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B35ED-A454-8812-D5FF-DBF85268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0015644C-7FF2-6D13-EC7A-728A3943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18855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6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591</Words>
  <Application>Microsoft Office PowerPoint</Application>
  <PresentationFormat>Widescreen</PresentationFormat>
  <Paragraphs>79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Aptos</vt:lpstr>
      <vt:lpstr>Aptos Display</vt:lpstr>
      <vt:lpstr>Arial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RIESGOS y OPORTUNIDADES </vt:lpstr>
      <vt:lpstr>PowerPoint Presentation</vt:lpstr>
      <vt:lpstr>Oportunidades</vt:lpstr>
      <vt:lpstr>RIESGOS</vt:lpstr>
      <vt:lpstr>PowerPoint Presentation</vt:lpstr>
      <vt:lpstr>Oráculo de Delfos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Barletta</dc:creator>
  <cp:lastModifiedBy>Jose Barletta</cp:lastModifiedBy>
  <cp:revision>2</cp:revision>
  <dcterms:created xsi:type="dcterms:W3CDTF">2025-09-17T09:45:33Z</dcterms:created>
  <dcterms:modified xsi:type="dcterms:W3CDTF">2025-09-21T17:36:21Z</dcterms:modified>
</cp:coreProperties>
</file>